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5"/>
  </p:notesMasterIdLst>
  <p:handoutMasterIdLst>
    <p:handoutMasterId r:id="rId16"/>
  </p:handoutMasterIdLst>
  <p:sldIdLst>
    <p:sldId id="268" r:id="rId5"/>
    <p:sldId id="261" r:id="rId6"/>
    <p:sldId id="259" r:id="rId7"/>
    <p:sldId id="272" r:id="rId8"/>
    <p:sldId id="270" r:id="rId9"/>
    <p:sldId id="271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C7540-8A06-4821-8CBA-C33012458E79}" v="40" dt="2025-11-13T11:24:07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80"/>
  </p:normalViewPr>
  <p:slideViewPr>
    <p:cSldViewPr snapToGrid="0" snapToObjects="1">
      <p:cViewPr>
        <p:scale>
          <a:sx n="70" d="100"/>
          <a:sy n="70" d="100"/>
        </p:scale>
        <p:origin x="525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zer, Elena (E.)" userId="6e5f1b04-4cce-43ec-a066-4228529218ce" providerId="ADAL" clId="{7FD0FABA-F875-427A-836F-3284E4C47C69}"/>
    <pc:docChg chg="undo custSel addSld delSld modSld sldOrd">
      <pc:chgData name="Holzer, Elena (E.)" userId="6e5f1b04-4cce-43ec-a066-4228529218ce" providerId="ADAL" clId="{7FD0FABA-F875-427A-836F-3284E4C47C69}" dt="2025-11-13T11:25:04.203" v="1317" actId="1037"/>
      <pc:docMkLst>
        <pc:docMk/>
      </pc:docMkLst>
      <pc:sldChg chg="modSp mod">
        <pc:chgData name="Holzer, Elena (E.)" userId="6e5f1b04-4cce-43ec-a066-4228529218ce" providerId="ADAL" clId="{7FD0FABA-F875-427A-836F-3284E4C47C69}" dt="2025-11-13T11:13:10.210" v="1094" actId="14100"/>
        <pc:sldMkLst>
          <pc:docMk/>
          <pc:sldMk cId="1436557425" sldId="261"/>
        </pc:sldMkLst>
        <pc:spChg chg="mod">
          <ac:chgData name="Holzer, Elena (E.)" userId="6e5f1b04-4cce-43ec-a066-4228529218ce" providerId="ADAL" clId="{7FD0FABA-F875-427A-836F-3284E4C47C69}" dt="2025-11-13T11:13:10.210" v="1094" actId="14100"/>
          <ac:spMkLst>
            <pc:docMk/>
            <pc:sldMk cId="1436557425" sldId="261"/>
            <ac:spMk id="3" creationId="{708DB029-DF78-EC15-7FA5-95BCE0930979}"/>
          </ac:spMkLst>
        </pc:spChg>
      </pc:sldChg>
      <pc:sldChg chg="del">
        <pc:chgData name="Holzer, Elena (E.)" userId="6e5f1b04-4cce-43ec-a066-4228529218ce" providerId="ADAL" clId="{7FD0FABA-F875-427A-836F-3284E4C47C69}" dt="2025-11-13T10:48:03.234" v="121" actId="47"/>
        <pc:sldMkLst>
          <pc:docMk/>
          <pc:sldMk cId="4063739934" sldId="267"/>
        </pc:sldMkLst>
      </pc:sldChg>
      <pc:sldChg chg="del">
        <pc:chgData name="Holzer, Elena (E.)" userId="6e5f1b04-4cce-43ec-a066-4228529218ce" providerId="ADAL" clId="{7FD0FABA-F875-427A-836F-3284E4C47C69}" dt="2025-11-13T10:48:05.704" v="122" actId="47"/>
        <pc:sldMkLst>
          <pc:docMk/>
          <pc:sldMk cId="1496850848" sldId="269"/>
        </pc:sldMkLst>
      </pc:sldChg>
      <pc:sldChg chg="modSp mod">
        <pc:chgData name="Holzer, Elena (E.)" userId="6e5f1b04-4cce-43ec-a066-4228529218ce" providerId="ADAL" clId="{7FD0FABA-F875-427A-836F-3284E4C47C69}" dt="2025-11-13T10:46:30.377" v="103" actId="20577"/>
        <pc:sldMkLst>
          <pc:docMk/>
          <pc:sldMk cId="1858316957" sldId="270"/>
        </pc:sldMkLst>
        <pc:spChg chg="mod">
          <ac:chgData name="Holzer, Elena (E.)" userId="6e5f1b04-4cce-43ec-a066-4228529218ce" providerId="ADAL" clId="{7FD0FABA-F875-427A-836F-3284E4C47C69}" dt="2025-11-13T10:46:30.377" v="103" actId="20577"/>
          <ac:spMkLst>
            <pc:docMk/>
            <pc:sldMk cId="1858316957" sldId="270"/>
            <ac:spMk id="9" creationId="{0D3892D9-75ED-6B79-F7FC-EA0A97D9C464}"/>
          </ac:spMkLst>
        </pc:spChg>
      </pc:sldChg>
      <pc:sldChg chg="addSp delSp modSp add mod">
        <pc:chgData name="Holzer, Elena (E.)" userId="6e5f1b04-4cce-43ec-a066-4228529218ce" providerId="ADAL" clId="{7FD0FABA-F875-427A-836F-3284E4C47C69}" dt="2025-11-13T10:47:26.032" v="120"/>
        <pc:sldMkLst>
          <pc:docMk/>
          <pc:sldMk cId="2467985490" sldId="273"/>
        </pc:sldMkLst>
        <pc:spChg chg="add del mod">
          <ac:chgData name="Holzer, Elena (E.)" userId="6e5f1b04-4cce-43ec-a066-4228529218ce" providerId="ADAL" clId="{7FD0FABA-F875-427A-836F-3284E4C47C69}" dt="2025-11-13T10:47:25.695" v="119" actId="21"/>
          <ac:spMkLst>
            <pc:docMk/>
            <pc:sldMk cId="2467985490" sldId="273"/>
            <ac:spMk id="5" creationId="{0D5753BD-C0FD-B830-11D2-4313306EF157}"/>
          </ac:spMkLst>
        </pc:spChg>
        <pc:spChg chg="add mod">
          <ac:chgData name="Holzer, Elena (E.)" userId="6e5f1b04-4cce-43ec-a066-4228529218ce" providerId="ADAL" clId="{7FD0FABA-F875-427A-836F-3284E4C47C69}" dt="2025-11-13T10:47:26.032" v="120"/>
          <ac:spMkLst>
            <pc:docMk/>
            <pc:sldMk cId="2467985490" sldId="273"/>
            <ac:spMk id="6" creationId="{C9A34C4E-CF21-4008-2FAD-784E8C980FEE}"/>
          </ac:spMkLst>
        </pc:spChg>
        <pc:spChg chg="mod">
          <ac:chgData name="Holzer, Elena (E.)" userId="6e5f1b04-4cce-43ec-a066-4228529218ce" providerId="ADAL" clId="{7FD0FABA-F875-427A-836F-3284E4C47C69}" dt="2025-11-13T10:42:56.829" v="7" actId="20577"/>
          <ac:spMkLst>
            <pc:docMk/>
            <pc:sldMk cId="2467985490" sldId="273"/>
            <ac:spMk id="8" creationId="{6081DF3E-E53A-72DF-7E1D-9B0E7A5C0921}"/>
          </ac:spMkLst>
        </pc:spChg>
        <pc:picChg chg="add mod">
          <ac:chgData name="Holzer, Elena (E.)" userId="6e5f1b04-4cce-43ec-a066-4228529218ce" providerId="ADAL" clId="{7FD0FABA-F875-427A-836F-3284E4C47C69}" dt="2025-11-13T10:43:16.878" v="32" actId="1036"/>
          <ac:picMkLst>
            <pc:docMk/>
            <pc:sldMk cId="2467985490" sldId="273"/>
            <ac:picMk id="4" creationId="{BE151B30-C503-0C1E-BA7F-00E8F050E237}"/>
          </ac:picMkLst>
        </pc:picChg>
        <pc:picChg chg="del">
          <ac:chgData name="Holzer, Elena (E.)" userId="6e5f1b04-4cce-43ec-a066-4228529218ce" providerId="ADAL" clId="{7FD0FABA-F875-427A-836F-3284E4C47C69}" dt="2025-11-13T10:42:58.929" v="8" actId="478"/>
          <ac:picMkLst>
            <pc:docMk/>
            <pc:sldMk cId="2467985490" sldId="273"/>
            <ac:picMk id="10" creationId="{32F88EE9-B55C-FD54-805A-48AA82701050}"/>
          </ac:picMkLst>
        </pc:picChg>
        <pc:picChg chg="del">
          <ac:chgData name="Holzer, Elena (E.)" userId="6e5f1b04-4cce-43ec-a066-4228529218ce" providerId="ADAL" clId="{7FD0FABA-F875-427A-836F-3284E4C47C69}" dt="2025-11-13T10:43:02.643" v="10" actId="478"/>
          <ac:picMkLst>
            <pc:docMk/>
            <pc:sldMk cId="2467985490" sldId="273"/>
            <ac:picMk id="11" creationId="{497CF455-259D-4FFB-AD35-024E0890A284}"/>
          </ac:picMkLst>
        </pc:picChg>
      </pc:sldChg>
      <pc:sldChg chg="addSp delSp modSp add mod">
        <pc:chgData name="Holzer, Elena (E.)" userId="6e5f1b04-4cce-43ec-a066-4228529218ce" providerId="ADAL" clId="{7FD0FABA-F875-427A-836F-3284E4C47C69}" dt="2025-11-13T11:13:53.846" v="1128" actId="1076"/>
        <pc:sldMkLst>
          <pc:docMk/>
          <pc:sldMk cId="763391948" sldId="274"/>
        </pc:sldMkLst>
        <pc:spChg chg="mod">
          <ac:chgData name="Holzer, Elena (E.)" userId="6e5f1b04-4cce-43ec-a066-4228529218ce" providerId="ADAL" clId="{7FD0FABA-F875-427A-836F-3284E4C47C69}" dt="2025-11-13T11:13:28.507" v="1122" actId="20577"/>
          <ac:spMkLst>
            <pc:docMk/>
            <pc:sldMk cId="763391948" sldId="274"/>
            <ac:spMk id="2" creationId="{4B81991F-45BC-3541-14EF-34070D4B4BCE}"/>
          </ac:spMkLst>
        </pc:spChg>
        <pc:spChg chg="mod">
          <ac:chgData name="Holzer, Elena (E.)" userId="6e5f1b04-4cce-43ec-a066-4228529218ce" providerId="ADAL" clId="{7FD0FABA-F875-427A-836F-3284E4C47C69}" dt="2025-11-13T11:13:43.450" v="1126" actId="1076"/>
          <ac:spMkLst>
            <pc:docMk/>
            <pc:sldMk cId="763391948" sldId="274"/>
            <ac:spMk id="5" creationId="{E062EBBE-B042-BD31-62F7-00A8DD46081D}"/>
          </ac:spMkLst>
        </pc:spChg>
        <pc:spChg chg="del">
          <ac:chgData name="Holzer, Elena (E.)" userId="6e5f1b04-4cce-43ec-a066-4228529218ce" providerId="ADAL" clId="{7FD0FABA-F875-427A-836F-3284E4C47C69}" dt="2025-11-13T11:13:31.785" v="1123" actId="478"/>
          <ac:spMkLst>
            <pc:docMk/>
            <pc:sldMk cId="763391948" sldId="274"/>
            <ac:spMk id="8" creationId="{172B9EBF-A51B-A998-E5A8-63F166F6DDC0}"/>
          </ac:spMkLst>
        </pc:spChg>
        <pc:picChg chg="del">
          <ac:chgData name="Holzer, Elena (E.)" userId="6e5f1b04-4cce-43ec-a066-4228529218ce" providerId="ADAL" clId="{7FD0FABA-F875-427A-836F-3284E4C47C69}" dt="2025-11-13T10:48:25.171" v="124" actId="478"/>
          <ac:picMkLst>
            <pc:docMk/>
            <pc:sldMk cId="763391948" sldId="274"/>
            <ac:picMk id="4" creationId="{30D06BA5-0485-5E6B-BD74-6C1A76B24887}"/>
          </ac:picMkLst>
        </pc:picChg>
        <pc:picChg chg="add mod">
          <ac:chgData name="Holzer, Elena (E.)" userId="6e5f1b04-4cce-43ec-a066-4228529218ce" providerId="ADAL" clId="{7FD0FABA-F875-427A-836F-3284E4C47C69}" dt="2025-11-13T11:13:53.846" v="1128" actId="1076"/>
          <ac:picMkLst>
            <pc:docMk/>
            <pc:sldMk cId="763391948" sldId="274"/>
            <ac:picMk id="6" creationId="{0D1672EA-EDE5-BD14-A868-2D32AFA8C193}"/>
          </ac:picMkLst>
        </pc:picChg>
        <pc:picChg chg="add mod">
          <ac:chgData name="Holzer, Elena (E.)" userId="6e5f1b04-4cce-43ec-a066-4228529218ce" providerId="ADAL" clId="{7FD0FABA-F875-427A-836F-3284E4C47C69}" dt="2025-11-13T11:13:53.846" v="1128" actId="1076"/>
          <ac:picMkLst>
            <pc:docMk/>
            <pc:sldMk cId="763391948" sldId="274"/>
            <ac:picMk id="10" creationId="{D43AF819-2B20-54FD-4EDA-377D9804BC14}"/>
          </ac:picMkLst>
        </pc:picChg>
        <pc:picChg chg="add mod">
          <ac:chgData name="Holzer, Elena (E.)" userId="6e5f1b04-4cce-43ec-a066-4228529218ce" providerId="ADAL" clId="{7FD0FABA-F875-427A-836F-3284E4C47C69}" dt="2025-11-13T11:13:51.082" v="1127" actId="1076"/>
          <ac:picMkLst>
            <pc:docMk/>
            <pc:sldMk cId="763391948" sldId="274"/>
            <ac:picMk id="12" creationId="{26F40CBD-AE88-A129-0AC8-0A9517E48918}"/>
          </ac:picMkLst>
        </pc:picChg>
        <pc:picChg chg="add mod">
          <ac:chgData name="Holzer, Elena (E.)" userId="6e5f1b04-4cce-43ec-a066-4228529218ce" providerId="ADAL" clId="{7FD0FABA-F875-427A-836F-3284E4C47C69}" dt="2025-11-13T11:13:51.082" v="1127" actId="1076"/>
          <ac:picMkLst>
            <pc:docMk/>
            <pc:sldMk cId="763391948" sldId="274"/>
            <ac:picMk id="14" creationId="{68DD328C-4717-E2F1-C685-85B629D3C548}"/>
          </ac:picMkLst>
        </pc:picChg>
      </pc:sldChg>
      <pc:sldChg chg="addSp delSp modSp add mod">
        <pc:chgData name="Holzer, Elena (E.)" userId="6e5f1b04-4cce-43ec-a066-4228529218ce" providerId="ADAL" clId="{7FD0FABA-F875-427A-836F-3284E4C47C69}" dt="2025-11-13T11:14:17.815" v="1158" actId="20577"/>
        <pc:sldMkLst>
          <pc:docMk/>
          <pc:sldMk cId="2842833859" sldId="275"/>
        </pc:sldMkLst>
        <pc:spChg chg="mod">
          <ac:chgData name="Holzer, Elena (E.)" userId="6e5f1b04-4cce-43ec-a066-4228529218ce" providerId="ADAL" clId="{7FD0FABA-F875-427A-836F-3284E4C47C69}" dt="2025-11-13T11:14:17.815" v="1158" actId="20577"/>
          <ac:spMkLst>
            <pc:docMk/>
            <pc:sldMk cId="2842833859" sldId="275"/>
            <ac:spMk id="2" creationId="{B8516EAA-B904-72CD-5484-4158AD7891CE}"/>
          </ac:spMkLst>
        </pc:spChg>
        <pc:spChg chg="mod">
          <ac:chgData name="Holzer, Elena (E.)" userId="6e5f1b04-4cce-43ec-a066-4228529218ce" providerId="ADAL" clId="{7FD0FABA-F875-427A-836F-3284E4C47C69}" dt="2025-11-13T11:07:50.272" v="973" actId="207"/>
          <ac:spMkLst>
            <pc:docMk/>
            <pc:sldMk cId="2842833859" sldId="275"/>
            <ac:spMk id="5" creationId="{540F57CF-CC09-2356-68EE-F803D7BF0A89}"/>
          </ac:spMkLst>
        </pc:spChg>
        <pc:spChg chg="del">
          <ac:chgData name="Holzer, Elena (E.)" userId="6e5f1b04-4cce-43ec-a066-4228529218ce" providerId="ADAL" clId="{7FD0FABA-F875-427A-836F-3284E4C47C69}" dt="2025-11-13T11:14:13.992" v="1154" actId="478"/>
          <ac:spMkLst>
            <pc:docMk/>
            <pc:sldMk cId="2842833859" sldId="275"/>
            <ac:spMk id="8" creationId="{F309081C-954B-95B6-9A37-0BF85C752278}"/>
          </ac:spMkLst>
        </pc:spChg>
        <pc:spChg chg="add mod">
          <ac:chgData name="Holzer, Elena (E.)" userId="6e5f1b04-4cce-43ec-a066-4228529218ce" providerId="ADAL" clId="{7FD0FABA-F875-427A-836F-3284E4C47C69}" dt="2025-11-13T11:07:44.092" v="971" actId="207"/>
          <ac:spMkLst>
            <pc:docMk/>
            <pc:sldMk cId="2842833859" sldId="275"/>
            <ac:spMk id="26" creationId="{7C011E27-E4F3-E3EB-FA7E-CDEE46A393B5}"/>
          </ac:spMkLst>
        </pc:spChg>
        <pc:spChg chg="add mod">
          <ac:chgData name="Holzer, Elena (E.)" userId="6e5f1b04-4cce-43ec-a066-4228529218ce" providerId="ADAL" clId="{7FD0FABA-F875-427A-836F-3284E4C47C69}" dt="2025-11-13T11:07:47.627" v="972" actId="207"/>
          <ac:spMkLst>
            <pc:docMk/>
            <pc:sldMk cId="2842833859" sldId="275"/>
            <ac:spMk id="29" creationId="{749347C9-0D11-D970-7C95-440D5300A20C}"/>
          </ac:spMkLst>
        </pc:spChg>
        <pc:picChg chg="add mod">
          <ac:chgData name="Holzer, Elena (E.)" userId="6e5f1b04-4cce-43ec-a066-4228529218ce" providerId="ADAL" clId="{7FD0FABA-F875-427A-836F-3284E4C47C69}" dt="2025-11-13T10:57:22.454" v="653" actId="1076"/>
          <ac:picMkLst>
            <pc:docMk/>
            <pc:sldMk cId="2842833859" sldId="275"/>
            <ac:picMk id="4" creationId="{C6EB7C28-4C9B-4184-53ED-27A2ECA73828}"/>
          </ac:picMkLst>
        </pc:picChg>
        <pc:picChg chg="del">
          <ac:chgData name="Holzer, Elena (E.)" userId="6e5f1b04-4cce-43ec-a066-4228529218ce" providerId="ADAL" clId="{7FD0FABA-F875-427A-836F-3284E4C47C69}" dt="2025-11-13T10:55:14.812" v="497" actId="478"/>
          <ac:picMkLst>
            <pc:docMk/>
            <pc:sldMk cId="2842833859" sldId="275"/>
            <ac:picMk id="6" creationId="{D9603138-1859-772C-2FB9-C2D951F8F098}"/>
          </ac:picMkLst>
        </pc:picChg>
        <pc:picChg chg="del">
          <ac:chgData name="Holzer, Elena (E.)" userId="6e5f1b04-4cce-43ec-a066-4228529218ce" providerId="ADAL" clId="{7FD0FABA-F875-427A-836F-3284E4C47C69}" dt="2025-11-13T10:55:15.965" v="498" actId="478"/>
          <ac:picMkLst>
            <pc:docMk/>
            <pc:sldMk cId="2842833859" sldId="275"/>
            <ac:picMk id="10" creationId="{135F8865-DC5D-26C3-A3DE-3CD18612A4FD}"/>
          </ac:picMkLst>
        </pc:picChg>
        <pc:picChg chg="del">
          <ac:chgData name="Holzer, Elena (E.)" userId="6e5f1b04-4cce-43ec-a066-4228529218ce" providerId="ADAL" clId="{7FD0FABA-F875-427A-836F-3284E4C47C69}" dt="2025-11-13T10:55:17.147" v="499" actId="478"/>
          <ac:picMkLst>
            <pc:docMk/>
            <pc:sldMk cId="2842833859" sldId="275"/>
            <ac:picMk id="12" creationId="{7B3D6137-A180-9954-C3E5-82331E0D6FBD}"/>
          </ac:picMkLst>
        </pc:picChg>
        <pc:picChg chg="del">
          <ac:chgData name="Holzer, Elena (E.)" userId="6e5f1b04-4cce-43ec-a066-4228529218ce" providerId="ADAL" clId="{7FD0FABA-F875-427A-836F-3284E4C47C69}" dt="2025-11-13T10:55:18.429" v="500" actId="478"/>
          <ac:picMkLst>
            <pc:docMk/>
            <pc:sldMk cId="2842833859" sldId="275"/>
            <ac:picMk id="14" creationId="{31C842BE-85D2-F163-B242-B0A4F75E73D5}"/>
          </ac:picMkLst>
        </pc:picChg>
        <pc:picChg chg="add mod">
          <ac:chgData name="Holzer, Elena (E.)" userId="6e5f1b04-4cce-43ec-a066-4228529218ce" providerId="ADAL" clId="{7FD0FABA-F875-427A-836F-3284E4C47C69}" dt="2025-11-13T11:01:53.727" v="797" actId="1076"/>
          <ac:picMkLst>
            <pc:docMk/>
            <pc:sldMk cId="2842833859" sldId="275"/>
            <ac:picMk id="23" creationId="{494BAE14-A5A8-1318-00D4-FAA33D3DB6A0}"/>
          </ac:picMkLst>
        </pc:picChg>
        <pc:picChg chg="add del">
          <ac:chgData name="Holzer, Elena (E.)" userId="6e5f1b04-4cce-43ec-a066-4228529218ce" providerId="ADAL" clId="{7FD0FABA-F875-427A-836F-3284E4C47C69}" dt="2025-11-13T11:00:41.551" v="671" actId="22"/>
          <ac:picMkLst>
            <pc:docMk/>
            <pc:sldMk cId="2842833859" sldId="275"/>
            <ac:picMk id="25" creationId="{22F34393-6117-9112-13F5-C5867C91F4F5}"/>
          </ac:picMkLst>
        </pc:picChg>
        <pc:picChg chg="add mod">
          <ac:chgData name="Holzer, Elena (E.)" userId="6e5f1b04-4cce-43ec-a066-4228529218ce" providerId="ADAL" clId="{7FD0FABA-F875-427A-836F-3284E4C47C69}" dt="2025-11-13T11:07:21.322" v="970" actId="1036"/>
          <ac:picMkLst>
            <pc:docMk/>
            <pc:sldMk cId="2842833859" sldId="275"/>
            <ac:picMk id="31" creationId="{1146BC47-DD32-C4E0-0D2E-73F2467C72B9}"/>
          </ac:picMkLst>
        </pc:picChg>
        <pc:cxnChg chg="add mod">
          <ac:chgData name="Holzer, Elena (E.)" userId="6e5f1b04-4cce-43ec-a066-4228529218ce" providerId="ADAL" clId="{7FD0FABA-F875-427A-836F-3284E4C47C69}" dt="2025-11-13T10:58:34.003" v="667" actId="14100"/>
          <ac:cxnSpMkLst>
            <pc:docMk/>
            <pc:sldMk cId="2842833859" sldId="275"/>
            <ac:cxnSpMk id="11" creationId="{C5E0DC8B-FD0F-CBFE-EB6B-A58A01E787CD}"/>
          </ac:cxnSpMkLst>
        </pc:cxnChg>
        <pc:cxnChg chg="add mod">
          <ac:chgData name="Holzer, Elena (E.)" userId="6e5f1b04-4cce-43ec-a066-4228529218ce" providerId="ADAL" clId="{7FD0FABA-F875-427A-836F-3284E4C47C69}" dt="2025-11-13T11:02:11.862" v="802" actId="14100"/>
          <ac:cxnSpMkLst>
            <pc:docMk/>
            <pc:sldMk cId="2842833859" sldId="275"/>
            <ac:cxnSpMk id="27" creationId="{49D271A7-B44A-E0B5-73C1-A1CBB9356559}"/>
          </ac:cxnSpMkLst>
        </pc:cxnChg>
        <pc:cxnChg chg="add mod">
          <ac:chgData name="Holzer, Elena (E.)" userId="6e5f1b04-4cce-43ec-a066-4228529218ce" providerId="ADAL" clId="{7FD0FABA-F875-427A-836F-3284E4C47C69}" dt="2025-11-13T11:06:58.814" v="955" actId="14100"/>
          <ac:cxnSpMkLst>
            <pc:docMk/>
            <pc:sldMk cId="2842833859" sldId="275"/>
            <ac:cxnSpMk id="32" creationId="{513BAD6F-C20C-948A-A918-B175189E9EC0}"/>
          </ac:cxnSpMkLst>
        </pc:cxnChg>
      </pc:sldChg>
      <pc:sldChg chg="addSp delSp modSp add mod ord">
        <pc:chgData name="Holzer, Elena (E.)" userId="6e5f1b04-4cce-43ec-a066-4228529218ce" providerId="ADAL" clId="{7FD0FABA-F875-427A-836F-3284E4C47C69}" dt="2025-11-13T11:25:04.203" v="1317" actId="1037"/>
        <pc:sldMkLst>
          <pc:docMk/>
          <pc:sldMk cId="1075917899" sldId="276"/>
        </pc:sldMkLst>
        <pc:spChg chg="mod">
          <ac:chgData name="Holzer, Elena (E.)" userId="6e5f1b04-4cce-43ec-a066-4228529218ce" providerId="ADAL" clId="{7FD0FABA-F875-427A-836F-3284E4C47C69}" dt="2025-11-13T11:16:56.973" v="1193" actId="20577"/>
          <ac:spMkLst>
            <pc:docMk/>
            <pc:sldMk cId="1075917899" sldId="276"/>
            <ac:spMk id="2" creationId="{C4FA520E-7E7E-7A1D-FEE3-4CA977DDE960}"/>
          </ac:spMkLst>
        </pc:spChg>
        <pc:spChg chg="add mod">
          <ac:chgData name="Holzer, Elena (E.)" userId="6e5f1b04-4cce-43ec-a066-4228529218ce" providerId="ADAL" clId="{7FD0FABA-F875-427A-836F-3284E4C47C69}" dt="2025-11-13T11:19:05.704" v="1224" actId="20577"/>
          <ac:spMkLst>
            <pc:docMk/>
            <pc:sldMk cId="1075917899" sldId="276"/>
            <ac:spMk id="8" creationId="{D8CF2E15-B8A1-AA5C-846F-15A32EF1D854}"/>
          </ac:spMkLst>
        </pc:spChg>
        <pc:spChg chg="add mod">
          <ac:chgData name="Holzer, Elena (E.)" userId="6e5f1b04-4cce-43ec-a066-4228529218ce" providerId="ADAL" clId="{7FD0FABA-F875-427A-836F-3284E4C47C69}" dt="2025-11-13T11:25:04.203" v="1317" actId="1037"/>
          <ac:spMkLst>
            <pc:docMk/>
            <pc:sldMk cId="1075917899" sldId="276"/>
            <ac:spMk id="17" creationId="{AA4DF22C-971D-B0A5-3CD1-7EF761F1C3C2}"/>
          </ac:spMkLst>
        </pc:spChg>
        <pc:picChg chg="del">
          <ac:chgData name="Holzer, Elena (E.)" userId="6e5f1b04-4cce-43ec-a066-4228529218ce" providerId="ADAL" clId="{7FD0FABA-F875-427A-836F-3284E4C47C69}" dt="2025-11-13T11:16:43.423" v="1167" actId="478"/>
          <ac:picMkLst>
            <pc:docMk/>
            <pc:sldMk cId="1075917899" sldId="276"/>
            <ac:picMk id="3" creationId="{D0F8C50F-80C3-73F2-0D46-C15AE439CB76}"/>
          </ac:picMkLst>
        </pc:picChg>
        <pc:picChg chg="add del mod">
          <ac:chgData name="Holzer, Elena (E.)" userId="6e5f1b04-4cce-43ec-a066-4228529218ce" providerId="ADAL" clId="{7FD0FABA-F875-427A-836F-3284E4C47C69}" dt="2025-11-13T11:18:07.157" v="1199" actId="478"/>
          <ac:picMkLst>
            <pc:docMk/>
            <pc:sldMk cId="1075917899" sldId="276"/>
            <ac:picMk id="6" creationId="{0FE7D94C-73B7-5596-F74E-661426ECD114}"/>
          </ac:picMkLst>
        </pc:picChg>
        <pc:picChg chg="add mod">
          <ac:chgData name="Holzer, Elena (E.)" userId="6e5f1b04-4cce-43ec-a066-4228529218ce" providerId="ADAL" clId="{7FD0FABA-F875-427A-836F-3284E4C47C69}" dt="2025-11-13T11:24:36.839" v="1292" actId="1076"/>
          <ac:picMkLst>
            <pc:docMk/>
            <pc:sldMk cId="1075917899" sldId="276"/>
            <ac:picMk id="10" creationId="{4E064829-F9E6-30A6-E1E3-DE39837FF9C7}"/>
          </ac:picMkLst>
        </pc:picChg>
        <pc:picChg chg="add mod ord">
          <ac:chgData name="Holzer, Elena (E.)" userId="6e5f1b04-4cce-43ec-a066-4228529218ce" providerId="ADAL" clId="{7FD0FABA-F875-427A-836F-3284E4C47C69}" dt="2025-11-13T11:24:41.315" v="1293" actId="1076"/>
          <ac:picMkLst>
            <pc:docMk/>
            <pc:sldMk cId="1075917899" sldId="276"/>
            <ac:picMk id="12" creationId="{2B853400-28D8-9F32-E5B5-9A2E355BB819}"/>
          </ac:picMkLst>
        </pc:picChg>
        <pc:picChg chg="add mod">
          <ac:chgData name="Holzer, Elena (E.)" userId="6e5f1b04-4cce-43ec-a066-4228529218ce" providerId="ADAL" clId="{7FD0FABA-F875-427A-836F-3284E4C47C69}" dt="2025-11-13T11:24:50.573" v="1294" actId="1076"/>
          <ac:picMkLst>
            <pc:docMk/>
            <pc:sldMk cId="1075917899" sldId="276"/>
            <ac:picMk id="14" creationId="{885BFFE3-FFDE-02B1-91CF-C5955FBA2B81}"/>
          </ac:picMkLst>
        </pc:picChg>
        <pc:picChg chg="add mod">
          <ac:chgData name="Holzer, Elena (E.)" userId="6e5f1b04-4cce-43ec-a066-4228529218ce" providerId="ADAL" clId="{7FD0FABA-F875-427A-836F-3284E4C47C69}" dt="2025-11-13T11:25:04.203" v="1317" actId="1037"/>
          <ac:picMkLst>
            <pc:docMk/>
            <pc:sldMk cId="1075917899" sldId="276"/>
            <ac:picMk id="16" creationId="{C00A2159-AAA1-1E1B-7A83-9B6E5D60155C}"/>
          </ac:picMkLst>
        </pc:picChg>
      </pc:sldChg>
      <pc:sldChg chg="modSp add del mod ord">
        <pc:chgData name="Holzer, Elena (E.)" userId="6e5f1b04-4cce-43ec-a066-4228529218ce" providerId="ADAL" clId="{7FD0FABA-F875-427A-836F-3284E4C47C69}" dt="2025-11-13T11:16:24.799" v="1163" actId="47"/>
        <pc:sldMkLst>
          <pc:docMk/>
          <pc:sldMk cId="1456884903" sldId="276"/>
        </pc:sldMkLst>
        <pc:spChg chg="mod">
          <ac:chgData name="Holzer, Elena (E.)" userId="6e5f1b04-4cce-43ec-a066-4228529218ce" providerId="ADAL" clId="{7FD0FABA-F875-427A-836F-3284E4C47C69}" dt="2025-11-13T11:16:23.487" v="1162" actId="6549"/>
          <ac:spMkLst>
            <pc:docMk/>
            <pc:sldMk cId="1456884903" sldId="276"/>
            <ac:spMk id="2" creationId="{D921AA60-B029-E062-5148-0BE89646964B}"/>
          </ac:spMkLst>
        </pc:spChg>
      </pc:sldChg>
    </pc:docChg>
  </pc:docChgLst>
  <pc:docChgLst>
    <pc:chgData name="Holzer, Elena (E.)" userId="6e5f1b04-4cce-43ec-a066-4228529218ce" providerId="ADAL" clId="{BEDC7540-8A06-4821-8CBA-C33012458E79}"/>
    <pc:docChg chg="undo custSel addSld delSld modSld">
      <pc:chgData name="Holzer, Elena (E.)" userId="6e5f1b04-4cce-43ec-a066-4228529218ce" providerId="ADAL" clId="{BEDC7540-8A06-4821-8CBA-C33012458E79}" dt="2025-09-25T10:26:21.361" v="893" actId="1035"/>
      <pc:docMkLst>
        <pc:docMk/>
      </pc:docMkLst>
      <pc:sldChg chg="addSp delSp modSp mod">
        <pc:chgData name="Holzer, Elena (E.)" userId="6e5f1b04-4cce-43ec-a066-4228529218ce" providerId="ADAL" clId="{BEDC7540-8A06-4821-8CBA-C33012458E79}" dt="2025-09-25T10:24:04.700" v="849" actId="1076"/>
        <pc:sldMkLst>
          <pc:docMk/>
          <pc:sldMk cId="2770267463" sldId="259"/>
        </pc:sldMkLst>
      </pc:sldChg>
      <pc:sldChg chg="addSp delSp modSp mod">
        <pc:chgData name="Holzer, Elena (E.)" userId="6e5f1b04-4cce-43ec-a066-4228529218ce" providerId="ADAL" clId="{BEDC7540-8A06-4821-8CBA-C33012458E79}" dt="2025-09-25T10:08:08.266" v="493" actId="1036"/>
        <pc:sldMkLst>
          <pc:docMk/>
          <pc:sldMk cId="1436557425" sldId="261"/>
        </pc:sldMkLst>
      </pc:sldChg>
      <pc:sldChg chg="modSp mod">
        <pc:chgData name="Holzer, Elena (E.)" userId="6e5f1b04-4cce-43ec-a066-4228529218ce" providerId="ADAL" clId="{BEDC7540-8A06-4821-8CBA-C33012458E79}" dt="2025-09-25T09:43:57.586" v="87" actId="20577"/>
        <pc:sldMkLst>
          <pc:docMk/>
          <pc:sldMk cId="312941212" sldId="268"/>
        </pc:sldMkLst>
      </pc:sldChg>
      <pc:sldChg chg="addSp delSp modSp add mod">
        <pc:chgData name="Holzer, Elena (E.)" userId="6e5f1b04-4cce-43ec-a066-4228529218ce" providerId="ADAL" clId="{BEDC7540-8A06-4821-8CBA-C33012458E79}" dt="2025-09-25T10:26:21.361" v="893" actId="1035"/>
        <pc:sldMkLst>
          <pc:docMk/>
          <pc:sldMk cId="1858316957" sldId="270"/>
        </pc:sldMkLst>
      </pc:sldChg>
      <pc:sldChg chg="addSp delSp modSp add mod">
        <pc:chgData name="Holzer, Elena (E.)" userId="6e5f1b04-4cce-43ec-a066-4228529218ce" providerId="ADAL" clId="{BEDC7540-8A06-4821-8CBA-C33012458E79}" dt="2025-09-25T10:26:12.803" v="877" actId="692"/>
        <pc:sldMkLst>
          <pc:docMk/>
          <pc:sldMk cId="303463835" sldId="271"/>
        </pc:sldMkLst>
      </pc:sldChg>
      <pc:sldChg chg="add del">
        <pc:chgData name="Holzer, Elena (E.)" userId="6e5f1b04-4cce-43ec-a066-4228529218ce" providerId="ADAL" clId="{BEDC7540-8A06-4821-8CBA-C33012458E79}" dt="2025-09-25T10:08:42.476" v="616" actId="47"/>
        <pc:sldMkLst>
          <pc:docMk/>
          <pc:sldMk cId="3278393326" sldId="271"/>
        </pc:sldMkLst>
      </pc:sldChg>
      <pc:sldChg chg="addSp modSp add mod">
        <pc:chgData name="Holzer, Elena (E.)" userId="6e5f1b04-4cce-43ec-a066-4228529218ce" providerId="ADAL" clId="{BEDC7540-8A06-4821-8CBA-C33012458E79}" dt="2025-09-25T10:25:35.958" v="864" actId="692"/>
        <pc:sldMkLst>
          <pc:docMk/>
          <pc:sldMk cId="3987955411" sldId="272"/>
        </pc:sldMkLst>
      </pc:sldChg>
      <pc:sldChg chg="new del">
        <pc:chgData name="Holzer, Elena (E.)" userId="6e5f1b04-4cce-43ec-a066-4228529218ce" providerId="ADAL" clId="{BEDC7540-8A06-4821-8CBA-C33012458E79}" dt="2025-09-25T10:22:31.011" v="787" actId="680"/>
        <pc:sldMkLst>
          <pc:docMk/>
          <pc:sldMk cId="814089888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7E7D38-EF0A-4CC5-953A-33BF8122B0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4F6283-91D5-402C-BFFD-45060F24A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C6D9A-9721-4C71-9CCF-624BE71C7E30}" type="datetimeFigureOut">
              <a:rPr lang="de-DE" smtClean="0"/>
              <a:t>13.11.2025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F09A4B-67C9-4CE6-9C51-73B10DEE53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D56EB4-A686-4CC0-8E4D-BC4CC72733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7FC87-8386-4C33-A9C4-75165A3928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94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1492-315C-4F52-9FE7-97A321A0C63D}" type="datetimeFigureOut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Textmasterformate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45F7-83D9-4474-819F-0215724EBD06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870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94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F2AE-3743-E660-41FD-E9B26184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90842F-5FAC-837D-0E71-0F99092E9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49729A-98C3-20AD-23AA-5DEB8A5CC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A95F1-588E-7233-921F-AFB82DEB1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1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22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4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764B-4745-10B3-F215-16AEC16B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2CF69D-A80B-E127-6560-A145BA7F8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CC2EEF-0060-CC60-29F0-71908162A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9ACAD4-E58F-2CDF-5FC3-7E432DC6C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3A92F-D88A-8B7B-196D-3E3970F7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8238D3-EEBD-C174-710D-937362492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3E4323-2514-9B07-A253-33EA8CCBD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016AC-95D6-5C1B-1339-A14A49F61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02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8DFB-7588-E0F8-94B3-98162574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5265A1-7D54-EF64-F19D-45F0F0928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E62E77-CBDC-8104-9B31-065F74FBB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A8273B-574D-AC97-2334-BBD4CCEA9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02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C7440-111A-873B-F34E-814FACA4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795AC4-7CDA-B0F8-6E56-9C020D746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34D483-6B7E-4944-FCDC-BCA8E1005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4FAC79-8185-2408-43FB-3CA6E2E7D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9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95714-A7F8-9544-D66A-F80D1883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44312BB-30FB-7B39-E261-6749FCDDA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5FFE50-12FD-CFA7-2BFC-0204E3B30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1265F-F338-519C-6ABE-F6339967C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69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5A85E-5A9A-AAB1-2D56-820C8044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A34FF-14D3-168A-3E20-AFD9F4352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F7E229-F400-2178-7210-540881962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6F97EC-2D78-625D-129F-A01E5D099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345F7-83D9-4474-819F-0215724EBD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2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7312B-C253-4D65-AACA-81677988A97C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reihand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09A81A-8641-4C18-80AF-0D67D423D4FA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27B1B-BA6C-480A-A521-8595085F0CEF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11" name="Freihand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4" name="Textfeld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C159A-F464-4392-93FB-C0D9590C351B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AB628B-90B5-4C76-8FE4-CD95CD6F7823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11" name="Freihand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7" name="Textfeld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667E5B-48F2-4DBF-B280-72653F57441C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15E578-6F92-40D4-9A6F-C7006C13D510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411877-0E54-4A2C-8238-7EEE2EBE253B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091D11-2887-41E7-B876-C635CACEE68C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8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53FAA1-F31C-458F-BB2D-860B25D1AA03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D0C2C-1DFE-4990-9F8B-6411888F96D5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10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515C5C-8B10-4A97-9EBE-96B3BD5EB249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12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AC3E42-8F8A-4010-9D67-0E884612493F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E8F3EA-C15F-4E9F-AE78-CC6CE4845224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BAD6F1-0738-4064-ACE4-2C4E07A2BBEB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3F4F3-C11E-49B8-AEB4-89A7CD6B2D22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reihand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e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ihand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ihand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ihand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ihand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ihand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ihand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ihand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ihand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ihand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ihand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ihand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ihand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0" name="Gruppe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ihand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ihand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ihand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ihand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ihand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ihand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ihand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ihand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ihand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ihand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ihand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ihand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83E4197-86B0-470F-BEC9-7D935231D218}" type="datetime1">
              <a:rPr lang="de-DE" noProof="0" smtClean="0"/>
              <a:t>13.11.2025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A-GSO/coded-prototype-senile-senioren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design/oBKLJzQ2bCbZ3BJWWcyBTO/Prototyping-Berichtsheft-App_Gruppe3-FU0?node-id=0-1&amp;p=f&amp;t=pPWJAoKnHVrWotWm-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helle Punkte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Prototyping</a:t>
            </a:r>
            <a:br>
              <a:rPr lang="de-DE" dirty="0"/>
            </a:br>
            <a:r>
              <a:rPr lang="de-DE" dirty="0"/>
              <a:t>Berichtsheft-App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Celina Rathke, Elena Holzer, Emma </a:t>
            </a:r>
            <a:r>
              <a:rPr lang="de-DE" dirty="0" err="1"/>
              <a:t>Worrings</a:t>
            </a:r>
            <a:r>
              <a:rPr lang="de-DE" dirty="0"/>
              <a:t>, </a:t>
            </a:r>
            <a:r>
              <a:rPr lang="de-DE" dirty="0" err="1"/>
              <a:t>Timon</a:t>
            </a:r>
            <a:r>
              <a:rPr lang="de-DE" dirty="0"/>
              <a:t> Schieder</a:t>
            </a:r>
          </a:p>
        </p:txBody>
      </p: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ihand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ihand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ihand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ihand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ihand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ihand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ihand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ihand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ihand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ihand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ihand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ihand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ihand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ihand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ihand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ihand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ihand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ihand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ihand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ihand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ihand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ihand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ihand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ihand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0" name="Freihand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CFFB8-CDC7-D530-8916-28B644BF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A520E-7E7E-7A1D-FEE3-4CA977DD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5" y="65586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CODIERTER PROTOTYP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B59265-DADB-E74C-3202-ECD2E879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162" y="1460499"/>
            <a:ext cx="8915400" cy="377762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CF2E15-B8A1-AA5C-846F-15A32EF1D854}"/>
              </a:ext>
            </a:extLst>
          </p:cNvPr>
          <p:cNvSpPr txBox="1"/>
          <p:nvPr/>
        </p:nvSpPr>
        <p:spPr>
          <a:xfrm>
            <a:off x="1729325" y="1358900"/>
            <a:ext cx="6100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Link zu GitHub </a:t>
            </a:r>
            <a:r>
              <a:rPr lang="de-DE" dirty="0" err="1"/>
              <a:t>repository</a:t>
            </a:r>
            <a:r>
              <a:rPr lang="de-DE" dirty="0"/>
              <a:t>:</a:t>
            </a:r>
          </a:p>
          <a:p>
            <a:r>
              <a:rPr lang="de-DE" dirty="0">
                <a:hlinkClick r:id="rId3"/>
              </a:rPr>
              <a:t>https://github.com/FIA-GSO/coded-prototype-senile-senioren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E064829-F9E6-30A6-E1E3-DE39837FF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149" y="86334"/>
            <a:ext cx="3955708" cy="23230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85BFFE3-FFDE-02B1-91CF-C5955FBA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77" y="4382433"/>
            <a:ext cx="3985280" cy="23254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0A2159-AAA1-1E1B-7A83-9B6E5D601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659" y="2504217"/>
            <a:ext cx="6404490" cy="3917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853400-28D8-9F32-E5B5-9A2E355BB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363" y="2123134"/>
            <a:ext cx="3955708" cy="232547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4DF22C-971D-B0A5-3CD1-7EF761F1C3C2}"/>
              </a:ext>
            </a:extLst>
          </p:cNvPr>
          <p:cNvSpPr txBox="1"/>
          <p:nvPr/>
        </p:nvSpPr>
        <p:spPr>
          <a:xfrm>
            <a:off x="4851779" y="2872011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Code Ausschnitt</a:t>
            </a:r>
          </a:p>
        </p:txBody>
      </p:sp>
    </p:spTree>
    <p:extLst>
      <p:ext uri="{BB962C8B-B14F-4D97-AF65-F5344CB8AC3E}">
        <p14:creationId xmlns:p14="http://schemas.microsoft.com/office/powerpoint/2010/main" val="107591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hteck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 dirty="0"/>
          </a:p>
        </p:txBody>
      </p:sp>
      <p:pic>
        <p:nvPicPr>
          <p:cNvPr id="13" name="Bild 12" descr="helle Punkte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75" y="528860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de-DE" sz="5400" dirty="0"/>
              <a:t>Inhalt</a:t>
            </a:r>
          </a:p>
        </p:txBody>
      </p:sp>
      <p:grpSp>
        <p:nvGrpSpPr>
          <p:cNvPr id="35" name="Gruppe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ihand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ihand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ihand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ihand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ihand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ihand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ihand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ihand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ihand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ihand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ihand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ihand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9" name="Gruppe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ihand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ihand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ihand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ihand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ihand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ihand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ihand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ihand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ihand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ihand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ihand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ihand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3" name="Rechteck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5" name="Freihand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8DB029-DF78-EC15-7FA5-95BCE093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99" y="1289206"/>
            <a:ext cx="6163701" cy="536407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defRPr cap="all"/>
            </a:pPr>
            <a:r>
              <a:rPr lang="de-DE" sz="3200" noProof="0" dirty="0"/>
              <a:t>USER STORY</a:t>
            </a:r>
          </a:p>
          <a:p>
            <a:pPr lvl="0">
              <a:lnSpc>
                <a:spcPct val="150000"/>
              </a:lnSpc>
              <a:defRPr cap="all"/>
            </a:pPr>
            <a:r>
              <a:rPr lang="de-DE" sz="3200" dirty="0"/>
              <a:t>User Flow</a:t>
            </a:r>
            <a:endParaRPr lang="de-DE" sz="3200" noProof="0" dirty="0"/>
          </a:p>
          <a:p>
            <a:pPr lvl="1">
              <a:lnSpc>
                <a:spcPct val="150000"/>
              </a:lnSpc>
              <a:defRPr cap="all"/>
            </a:pPr>
            <a:r>
              <a:rPr lang="de-DE" sz="3000" noProof="0" dirty="0"/>
              <a:t>Low-Fidelity </a:t>
            </a:r>
            <a:r>
              <a:rPr lang="de-DE" sz="3000" noProof="0" dirty="0" err="1"/>
              <a:t>prototyp</a:t>
            </a:r>
            <a:endParaRPr lang="de-DE" sz="3000" noProof="0" dirty="0"/>
          </a:p>
          <a:p>
            <a:pPr lvl="1">
              <a:lnSpc>
                <a:spcPct val="150000"/>
              </a:lnSpc>
              <a:defRPr cap="all"/>
            </a:pPr>
            <a:r>
              <a:rPr lang="de-DE" sz="3000" noProof="0" dirty="0" err="1"/>
              <a:t>High-Fidelity</a:t>
            </a:r>
            <a:r>
              <a:rPr lang="de-DE" sz="3000" noProof="0" dirty="0"/>
              <a:t> Prototyp </a:t>
            </a:r>
          </a:p>
          <a:p>
            <a:pPr lvl="0">
              <a:lnSpc>
                <a:spcPct val="150000"/>
              </a:lnSpc>
              <a:defRPr cap="all"/>
            </a:pPr>
            <a:r>
              <a:rPr lang="de-DE" sz="3200" noProof="0" dirty="0"/>
              <a:t>  Responsive Design</a:t>
            </a:r>
          </a:p>
          <a:p>
            <a:pPr lvl="0">
              <a:lnSpc>
                <a:spcPct val="150000"/>
              </a:lnSpc>
              <a:defRPr cap="all"/>
            </a:pPr>
            <a:r>
              <a:rPr lang="de-DE" sz="3200" dirty="0"/>
              <a:t> Interaktionsprinzipien</a:t>
            </a:r>
          </a:p>
          <a:p>
            <a:pPr lvl="0">
              <a:lnSpc>
                <a:spcPct val="150000"/>
              </a:lnSpc>
              <a:defRPr cap="all"/>
            </a:pPr>
            <a:r>
              <a:rPr lang="de-DE" sz="3200" noProof="0" dirty="0"/>
              <a:t> </a:t>
            </a:r>
            <a:r>
              <a:rPr lang="de-DE" sz="3200" dirty="0"/>
              <a:t>codierter Prototyp</a:t>
            </a:r>
            <a:endParaRPr lang="de-DE" sz="3200" noProof="0" dirty="0"/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5" y="65586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USER STORY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2EC406-DD02-D0D9-A558-3087618C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162" y="1460499"/>
            <a:ext cx="9272214" cy="3777622"/>
          </a:xfrm>
        </p:spPr>
        <p:txBody>
          <a:bodyPr/>
          <a:lstStyle/>
          <a:p>
            <a:r>
              <a:rPr lang="de-DE" sz="2200" dirty="0"/>
              <a:t>Nr. 8</a:t>
            </a:r>
            <a:endParaRPr lang="de-DE" dirty="0"/>
          </a:p>
          <a:p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CFEDE66-998F-899F-8D07-6F617F127FCF}"/>
              </a:ext>
            </a:extLst>
          </p:cNvPr>
          <p:cNvGrpSpPr/>
          <p:nvPr/>
        </p:nvGrpSpPr>
        <p:grpSpPr>
          <a:xfrm>
            <a:off x="1550988" y="1083698"/>
            <a:ext cx="9589950" cy="5326160"/>
            <a:chOff x="1482742" y="875980"/>
            <a:chExt cx="9589950" cy="5326160"/>
          </a:xfrm>
        </p:grpSpPr>
        <p:pic>
          <p:nvPicPr>
            <p:cNvPr id="11" name="Grafik 10" descr="Rede mit einfarbiger Füllung">
              <a:extLst>
                <a:ext uri="{FF2B5EF4-FFF2-40B4-BE49-F238E27FC236}">
                  <a16:creationId xmlns:a16="http://schemas.microsoft.com/office/drawing/2014/main" id="{1B6A974D-F7C7-6484-F085-2FDB9B891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482742" y="875980"/>
              <a:ext cx="9589950" cy="532616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983710B-9BBB-60ED-FD17-21BC011987A5}"/>
                </a:ext>
              </a:extLst>
            </p:cNvPr>
            <p:cNvSpPr txBox="1"/>
            <p:nvPr/>
          </p:nvSpPr>
          <p:spPr>
            <a:xfrm>
              <a:off x="3042398" y="1806238"/>
              <a:ext cx="648532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800" dirty="0"/>
                <a:t>„Als Azubi möchte ich einen fertigen Bericht zu meinem Ausbilder schicken können, um ihn in Kenntnis zu setzen.“</a:t>
              </a:r>
            </a:p>
            <a:p>
              <a:endParaRPr lang="de-DE" sz="2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9EF395E-C4BD-6182-EACB-9669A36FFA7F}"/>
              </a:ext>
            </a:extLst>
          </p:cNvPr>
          <p:cNvGrpSpPr/>
          <p:nvPr/>
        </p:nvGrpSpPr>
        <p:grpSpPr>
          <a:xfrm>
            <a:off x="2710799" y="4868865"/>
            <a:ext cx="2069571" cy="2069571"/>
            <a:chOff x="2642553" y="4661147"/>
            <a:chExt cx="2069571" cy="2069571"/>
          </a:xfrm>
        </p:grpSpPr>
        <p:pic>
          <p:nvPicPr>
            <p:cNvPr id="9" name="Grafik 8" descr="Benutzer mit einfarbiger Füllung">
              <a:extLst>
                <a:ext uri="{FF2B5EF4-FFF2-40B4-BE49-F238E27FC236}">
                  <a16:creationId xmlns:a16="http://schemas.microsoft.com/office/drawing/2014/main" id="{864CF814-C4CE-6B58-A875-81AF2358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42553" y="4661147"/>
              <a:ext cx="2069571" cy="2069571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FE7C199-5EA7-26F8-2F82-E124BA68EA51}"/>
                </a:ext>
              </a:extLst>
            </p:cNvPr>
            <p:cNvSpPr txBox="1"/>
            <p:nvPr/>
          </p:nvSpPr>
          <p:spPr>
            <a:xfrm>
              <a:off x="3278029" y="6017474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Azubi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AD532-EB4A-08CD-88C0-9CFF1584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1C96B-56C5-586F-4C2D-C67E63CC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5" y="65586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USER FLOW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E391B1-C9BC-8FE9-548F-172D48860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162" y="1460499"/>
            <a:ext cx="8915400" cy="377762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7FA671-1C2C-37C5-E7A4-9F5193A1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31" y="1977518"/>
            <a:ext cx="7611537" cy="274358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795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886A4-C1F0-E720-2539-15AB384D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7C77D-F7B4-8268-6D22-F347D238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25" y="62411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USER FLOW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40E166-4084-B1E7-6E47-1E9494AA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7858" y="2259241"/>
            <a:ext cx="7213584" cy="3904811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C45C17F-1DF3-8A95-A16D-CC159AEC5522}"/>
              </a:ext>
            </a:extLst>
          </p:cNvPr>
          <p:cNvSpPr txBox="1"/>
          <p:nvPr/>
        </p:nvSpPr>
        <p:spPr>
          <a:xfrm>
            <a:off x="1277938" y="1105905"/>
            <a:ext cx="6099174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cap="all"/>
            </a:pPr>
            <a:r>
              <a:rPr lang="de-DE" sz="1800" noProof="0" dirty="0"/>
              <a:t>Low-Fidelity </a:t>
            </a:r>
            <a:r>
              <a:rPr lang="de-DE" sz="1800" noProof="0" dirty="0" err="1"/>
              <a:t>prototyp</a:t>
            </a:r>
            <a:endParaRPr lang="de-DE" sz="1800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D3892D9-75ED-6B79-F7FC-EA0A97D9C464}"/>
              </a:ext>
            </a:extLst>
          </p:cNvPr>
          <p:cNvSpPr txBox="1">
            <a:spLocks/>
          </p:cNvSpPr>
          <p:nvPr/>
        </p:nvSpPr>
        <p:spPr>
          <a:xfrm>
            <a:off x="1735699" y="1687017"/>
            <a:ext cx="6163701" cy="80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 cap="all"/>
            </a:pPr>
            <a:r>
              <a:rPr lang="de-DE" sz="2400" cap="all" dirty="0"/>
              <a:t> Erster Entwurf / Paper Prototype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99F96D-67D9-6B59-9075-CB88BEB7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36" y="4864981"/>
            <a:ext cx="3071030" cy="110695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831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14768-68E7-204A-5700-522A0A2E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648E3-A7F5-8811-2D47-7220FF1C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25" y="62411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USER FLOW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D959DA-204C-8E31-63E1-942A64E3674D}"/>
              </a:ext>
            </a:extLst>
          </p:cNvPr>
          <p:cNvSpPr txBox="1"/>
          <p:nvPr/>
        </p:nvSpPr>
        <p:spPr>
          <a:xfrm>
            <a:off x="1277938" y="1105905"/>
            <a:ext cx="6099174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cap="all"/>
            </a:pPr>
            <a:r>
              <a:rPr lang="de-DE" sz="1800" noProof="0" dirty="0"/>
              <a:t>Low-Fidelity </a:t>
            </a:r>
            <a:r>
              <a:rPr lang="de-DE" sz="1800" noProof="0" dirty="0" err="1"/>
              <a:t>prototyp</a:t>
            </a:r>
            <a:endParaRPr lang="de-DE" sz="1800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D9E8669-F352-A1C9-D6D5-463DB98BAED1}"/>
              </a:ext>
            </a:extLst>
          </p:cNvPr>
          <p:cNvSpPr txBox="1">
            <a:spLocks/>
          </p:cNvSpPr>
          <p:nvPr/>
        </p:nvSpPr>
        <p:spPr>
          <a:xfrm>
            <a:off x="2377049" y="1687017"/>
            <a:ext cx="6163701" cy="80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cap="all"/>
            </a:pPr>
            <a:endParaRPr lang="de-DE" sz="2400" cap="all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26A6A3-3623-AA6C-87A0-D5AEB31E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7" r="7076" b="1955"/>
          <a:stretch>
            <a:fillRect/>
          </a:stretch>
        </p:blipFill>
        <p:spPr>
          <a:xfrm>
            <a:off x="1790700" y="1687017"/>
            <a:ext cx="8610600" cy="47265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583C15-5E70-0651-C45D-CE1803359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00" y="5068396"/>
            <a:ext cx="3071030" cy="11069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46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80339-C55B-1F03-7D23-18802A98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226FC-AFA7-7C69-772A-601E0F17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25" y="624110"/>
            <a:ext cx="8911687" cy="7030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USER FLOW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81DF3E-E53A-72DF-7E1D-9B0E7A5C0921}"/>
              </a:ext>
            </a:extLst>
          </p:cNvPr>
          <p:cNvSpPr txBox="1"/>
          <p:nvPr/>
        </p:nvSpPr>
        <p:spPr>
          <a:xfrm>
            <a:off x="1277938" y="1105905"/>
            <a:ext cx="6099174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cap="all"/>
            </a:pPr>
            <a:r>
              <a:rPr lang="de-DE" dirty="0"/>
              <a:t>HIGH</a:t>
            </a:r>
            <a:r>
              <a:rPr lang="de-DE" sz="1800" noProof="0" dirty="0"/>
              <a:t>-Fidelity </a:t>
            </a:r>
            <a:r>
              <a:rPr lang="de-DE" sz="1800" noProof="0" dirty="0" err="1"/>
              <a:t>prototyp</a:t>
            </a:r>
            <a:endParaRPr lang="de-DE" sz="1800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B68C7F2-EC02-6DD0-BC7A-A1957BCDB9BC}"/>
              </a:ext>
            </a:extLst>
          </p:cNvPr>
          <p:cNvSpPr txBox="1">
            <a:spLocks/>
          </p:cNvSpPr>
          <p:nvPr/>
        </p:nvSpPr>
        <p:spPr>
          <a:xfrm>
            <a:off x="2377049" y="1687017"/>
            <a:ext cx="6163701" cy="80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cap="all"/>
            </a:pPr>
            <a:endParaRPr lang="de-DE" sz="2400" cap="all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151B30-C503-0C1E-BA7F-00E8F050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47" y="32658"/>
            <a:ext cx="7226521" cy="6786155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0D5753BD-C0FD-B830-11D2-4313306E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2" y="1760940"/>
            <a:ext cx="4023360" cy="377762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Link zu </a:t>
            </a:r>
            <a:r>
              <a:rPr lang="de-DE" dirty="0" err="1"/>
              <a:t>Figma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>
                <a:hlinkClick r:id="rId4"/>
              </a:rPr>
              <a:t>https://www.figma.com/design/oBKLJzQ2bCbZ3BJWWcyBTO/Prototyping-Berichtsheft-App_Gruppe3-FU0?node-id=0-1&amp;p=f&amp;t=pPWJAoKnHVrWotWm-0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9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528AF-1987-238C-75D3-5293C4E1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1991F-45BC-3541-14EF-34070D4B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25" y="624110"/>
            <a:ext cx="8911687" cy="703040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RESPONSIVE</a:t>
            </a:r>
            <a:br>
              <a:rPr lang="de-DE" dirty="0"/>
            </a:br>
            <a:r>
              <a:rPr lang="de-DE" dirty="0"/>
              <a:t>DESIGN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8E4CB54-ACE6-71F8-C809-25775400FDA4}"/>
              </a:ext>
            </a:extLst>
          </p:cNvPr>
          <p:cNvSpPr txBox="1">
            <a:spLocks/>
          </p:cNvSpPr>
          <p:nvPr/>
        </p:nvSpPr>
        <p:spPr>
          <a:xfrm>
            <a:off x="2377049" y="1687017"/>
            <a:ext cx="6163701" cy="80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cap="all"/>
            </a:pPr>
            <a:endParaRPr lang="de-DE" sz="2400" cap="all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062EBBE-B042-BD31-62F7-00A8DD460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725" y="1745566"/>
            <a:ext cx="4023360" cy="166548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Von den Wireframes „Übersicht“ und „Berichtsvorlage“ wurden entsprechende Designs für die Desktopansicht erstellt: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1672EA-EDE5-BD14-A868-2D32AFA8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602" y="235212"/>
            <a:ext cx="4038619" cy="31540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3AF819-2B20-54FD-4EDA-377D9804B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924" y="235212"/>
            <a:ext cx="1452305" cy="31447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6F40CBD-AE88-A129-0AC8-0A9517E4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610" y="3530811"/>
            <a:ext cx="4038619" cy="315931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8DD328C-4717-E2F1-C685-85B629D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679" y="3534976"/>
            <a:ext cx="1459931" cy="31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9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AAE8F-D434-404E-8FE6-B43489F7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16EAA-B904-72CD-5484-4158AD78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25" y="624110"/>
            <a:ext cx="8911687" cy="703040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INTERAKTIONS-</a:t>
            </a:r>
            <a:br>
              <a:rPr lang="de-DE" dirty="0"/>
            </a:br>
            <a:r>
              <a:rPr lang="de-DE" dirty="0"/>
              <a:t>PRINZIPIEN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E70C42F-6CA0-6C8F-CEBE-EEFA1AAFF24C}"/>
              </a:ext>
            </a:extLst>
          </p:cNvPr>
          <p:cNvSpPr txBox="1">
            <a:spLocks/>
          </p:cNvSpPr>
          <p:nvPr/>
        </p:nvSpPr>
        <p:spPr>
          <a:xfrm>
            <a:off x="2377049" y="1687017"/>
            <a:ext cx="6163701" cy="80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cap="all"/>
            </a:pPr>
            <a:endParaRPr lang="de-DE" sz="2400" cap="all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40F57CF-CC09-2356-68EE-F803D7BF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059" y="551375"/>
            <a:ext cx="3698403" cy="1665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Erwartungskonformität</a:t>
            </a:r>
            <a:br>
              <a:rPr lang="de-DE" b="1" dirty="0"/>
            </a:br>
            <a:r>
              <a:rPr lang="de-DE" sz="1500" dirty="0"/>
              <a:t>Veränderungen im Status sind nachvollziehbar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Durch Feedback/</a:t>
            </a:r>
            <a:r>
              <a:rPr lang="de-DE" dirty="0" err="1">
                <a:solidFill>
                  <a:schemeClr val="accent2"/>
                </a:solidFill>
              </a:rPr>
              <a:t>PopUps</a:t>
            </a:r>
            <a:r>
              <a:rPr lang="de-DE" dirty="0">
                <a:solidFill>
                  <a:schemeClr val="accent2"/>
                </a:solidFill>
              </a:rPr>
              <a:t> nach Benutzerinteraktion umgesetzt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EB7C28-4C9B-4184-53ED-27A2ECA7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453" y="127572"/>
            <a:ext cx="2110997" cy="4715301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5E0DC8B-FD0F-CBFE-EB6B-A58A01E787CD}"/>
              </a:ext>
            </a:extLst>
          </p:cNvPr>
          <p:cNvCxnSpPr>
            <a:cxnSpLocks/>
          </p:cNvCxnSpPr>
          <p:nvPr/>
        </p:nvCxnSpPr>
        <p:spPr>
          <a:xfrm>
            <a:off x="8816454" y="1105905"/>
            <a:ext cx="1136999" cy="278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494BAE14-A5A8-1318-00D4-FAA33D3DB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32" y="2417848"/>
            <a:ext cx="2138835" cy="4281270"/>
          </a:xfrm>
          <a:prstGeom prst="rect">
            <a:avLst/>
          </a:prstGeom>
        </p:spPr>
      </p:pic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7C011E27-E4F3-E3EB-FA7E-CDEE46A393B5}"/>
              </a:ext>
            </a:extLst>
          </p:cNvPr>
          <p:cNvSpPr txBox="1">
            <a:spLocks/>
          </p:cNvSpPr>
          <p:nvPr/>
        </p:nvSpPr>
        <p:spPr>
          <a:xfrm>
            <a:off x="3465502" y="2399571"/>
            <a:ext cx="3698403" cy="1665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DE" b="1" dirty="0"/>
              <a:t>Steuerbarkeit</a:t>
            </a:r>
            <a:br>
              <a:rPr lang="de-DE" b="1" dirty="0"/>
            </a:br>
            <a:r>
              <a:rPr lang="de-DE" sz="1500" dirty="0"/>
              <a:t>Prozess kann jederzeit unterbrochen werden</a:t>
            </a:r>
          </a:p>
          <a:p>
            <a:pPr marL="0" indent="0">
              <a:buFont typeface="Wingdings 3" charset="2"/>
              <a:buNone/>
            </a:pPr>
            <a:r>
              <a:rPr lang="de-DE" dirty="0">
                <a:solidFill>
                  <a:schemeClr val="accent2"/>
                </a:solidFill>
              </a:rPr>
              <a:t>Durch Zugriff auf ausklappbares Menü von jedem Frame aus umgesetzt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9D271A7-B44A-E0B5-73C1-A1CBB9356559}"/>
              </a:ext>
            </a:extLst>
          </p:cNvPr>
          <p:cNvCxnSpPr>
            <a:cxnSpLocks/>
          </p:cNvCxnSpPr>
          <p:nvPr/>
        </p:nvCxnSpPr>
        <p:spPr>
          <a:xfrm>
            <a:off x="6858000" y="3138339"/>
            <a:ext cx="649595" cy="177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49347C9-0D11-D970-7C95-440D5300A20C}"/>
              </a:ext>
            </a:extLst>
          </p:cNvPr>
          <p:cNvSpPr txBox="1">
            <a:spLocks/>
          </p:cNvSpPr>
          <p:nvPr/>
        </p:nvSpPr>
        <p:spPr>
          <a:xfrm>
            <a:off x="2954740" y="4551630"/>
            <a:ext cx="3698403" cy="1665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DE" b="1" dirty="0"/>
              <a:t>Selbstbeschreibungsfähigkeit</a:t>
            </a:r>
            <a:br>
              <a:rPr lang="de-DE" b="1" dirty="0"/>
            </a:br>
            <a:r>
              <a:rPr lang="de-DE" sz="1500" dirty="0"/>
              <a:t>Informationen sind intuitiv verständlich</a:t>
            </a:r>
          </a:p>
          <a:p>
            <a:pPr marL="0" indent="0">
              <a:buFont typeface="Wingdings 3" charset="2"/>
              <a:buNone/>
            </a:pPr>
            <a:r>
              <a:rPr lang="de-DE" dirty="0">
                <a:solidFill>
                  <a:schemeClr val="accent2"/>
                </a:solidFill>
              </a:rPr>
              <a:t>Durch leicht wiedererkennbares Symbol (Burger-Menü) umgesetzt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146BC47-DD32-C4E0-0D2E-73F2467C7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82" y="2090646"/>
            <a:ext cx="2017207" cy="4440152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13BAD6F-C20C-948A-A918-B175189E9EC0}"/>
              </a:ext>
            </a:extLst>
          </p:cNvPr>
          <p:cNvCxnSpPr>
            <a:cxnSpLocks/>
          </p:cNvCxnSpPr>
          <p:nvPr/>
        </p:nvCxnSpPr>
        <p:spPr>
          <a:xfrm flipH="1" flipV="1">
            <a:off x="2438889" y="4742597"/>
            <a:ext cx="515851" cy="307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33859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B8F5F2-61AB-4CE6-A5E3-F34B87B0EE4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Veranstaltungsplan, Design Fetzen</Template>
  <TotalTime>0</TotalTime>
  <Words>206</Words>
  <Application>Microsoft Office PowerPoint</Application>
  <PresentationFormat>Breitbild</PresentationFormat>
  <Paragraphs>47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Fetzen</vt:lpstr>
      <vt:lpstr>Prototyping Berichtsheft-App</vt:lpstr>
      <vt:lpstr>Inhalt</vt:lpstr>
      <vt:lpstr>USER STORY</vt:lpstr>
      <vt:lpstr>USER FLOW</vt:lpstr>
      <vt:lpstr>USER FLOW</vt:lpstr>
      <vt:lpstr>USER FLOW</vt:lpstr>
      <vt:lpstr>USER FLOW</vt:lpstr>
      <vt:lpstr>RESPONSIVE DESIGN</vt:lpstr>
      <vt:lpstr>INTERAKTIONS- PRINZIPIEN</vt:lpstr>
      <vt:lpstr>CODIERTER PROTOTYP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Holzer, Elena (E.)</dc:creator>
  <cp:lastModifiedBy>Holzer, Elena (E.)</cp:lastModifiedBy>
  <cp:revision>1</cp:revision>
  <dcterms:created xsi:type="dcterms:W3CDTF">2025-09-25T09:42:04Z</dcterms:created>
  <dcterms:modified xsi:type="dcterms:W3CDTF">2025-11-13T11:25:06Z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